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" autoAdjust="0"/>
    <p:restoredTop sz="86415" autoAdjust="0"/>
  </p:normalViewPr>
  <p:slideViewPr>
    <p:cSldViewPr>
      <p:cViewPr>
        <p:scale>
          <a:sx n="80" d="100"/>
          <a:sy n="80" d="100"/>
        </p:scale>
        <p:origin x="292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  <a:blipFill>
                <a:blip r:embed="rId3"/>
                <a:stretch>
                  <a:fillRect l="-1023" t="-1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1170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74076</TotalTime>
  <Words>4989</Words>
  <Application>Microsoft Macintosh PowerPoint</Application>
  <PresentationFormat>On-screen Show (4:3)</PresentationFormat>
  <Paragraphs>706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3747</cp:revision>
  <cp:lastPrinted>2025-01-22T23:45:03Z</cp:lastPrinted>
  <dcterms:created xsi:type="dcterms:W3CDTF">2013-01-28T20:25:58Z</dcterms:created>
  <dcterms:modified xsi:type="dcterms:W3CDTF">2025-10-11T18:53:21Z</dcterms:modified>
</cp:coreProperties>
</file>